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
  </p:notesMasterIdLst>
  <p:sldIdLst>
    <p:sldId id="257" r:id="rId2"/>
    <p:sldId id="258" r:id="rId3"/>
    <p:sldId id="259" r:id="rId4"/>
    <p:sldId id="261" r:id="rId5"/>
    <p:sldId id="262" r:id="rId6"/>
    <p:sldId id="260"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55"/>
  </p:normalViewPr>
  <p:slideViewPr>
    <p:cSldViewPr snapToGrid="0" snapToObjects="1">
      <p:cViewPr varScale="1">
        <p:scale>
          <a:sx n="111" d="100"/>
          <a:sy n="111" d="100"/>
        </p:scale>
        <p:origin x="632"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46CAD7-CC15-7F4B-BD60-42A52FE1459F}" type="datetimeFigureOut">
              <a:rPr lang="en-US" smtClean="0"/>
              <a:t>3/19/19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8599CF-CEF6-5C42-92FB-C757101B9FB4}" type="slidenum">
              <a:rPr lang="en-US" smtClean="0"/>
              <a:t>‹#›</a:t>
            </a:fld>
            <a:endParaRPr lang="en-US"/>
          </a:p>
        </p:txBody>
      </p:sp>
    </p:spTree>
    <p:extLst>
      <p:ext uri="{BB962C8B-B14F-4D97-AF65-F5344CB8AC3E}">
        <p14:creationId xmlns:p14="http://schemas.microsoft.com/office/powerpoint/2010/main" val="3720224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FC7293-B5CD-0C4D-A532-D5EFB387E8B9}"/>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defTabSz="958850">
              <a:defRPr b="1">
                <a:solidFill>
                  <a:schemeClr val="tx1"/>
                </a:solidFill>
                <a:latin typeface="Garamond" panose="02020404030301010803" pitchFamily="18" charset="0"/>
                <a:cs typeface="Arial" panose="020B0604020202020204" pitchFamily="34" charset="0"/>
              </a:defRPr>
            </a:lvl1pPr>
            <a:lvl2pPr marL="742950" indent="-285750" defTabSz="958850">
              <a:defRPr b="1">
                <a:solidFill>
                  <a:schemeClr val="tx1"/>
                </a:solidFill>
                <a:latin typeface="Garamond" panose="02020404030301010803" pitchFamily="18" charset="0"/>
                <a:cs typeface="Arial" panose="020B0604020202020204" pitchFamily="34" charset="0"/>
              </a:defRPr>
            </a:lvl2pPr>
            <a:lvl3pPr marL="1143000" indent="-228600" defTabSz="958850">
              <a:defRPr b="1">
                <a:solidFill>
                  <a:schemeClr val="tx1"/>
                </a:solidFill>
                <a:latin typeface="Garamond" panose="02020404030301010803" pitchFamily="18" charset="0"/>
                <a:cs typeface="Arial" panose="020B0604020202020204" pitchFamily="34" charset="0"/>
              </a:defRPr>
            </a:lvl3pPr>
            <a:lvl4pPr marL="1600200" indent="-228600" defTabSz="958850">
              <a:defRPr b="1">
                <a:solidFill>
                  <a:schemeClr val="tx1"/>
                </a:solidFill>
                <a:latin typeface="Garamond" panose="02020404030301010803" pitchFamily="18" charset="0"/>
                <a:cs typeface="Arial" panose="020B0604020202020204" pitchFamily="34" charset="0"/>
              </a:defRPr>
            </a:lvl4pPr>
            <a:lvl5pPr marL="2057400" indent="-228600" defTabSz="958850">
              <a:defRPr b="1">
                <a:solidFill>
                  <a:schemeClr val="tx1"/>
                </a:solidFill>
                <a:latin typeface="Garamond" panose="02020404030301010803" pitchFamily="18" charset="0"/>
                <a:cs typeface="Arial" panose="020B0604020202020204" pitchFamily="34" charset="0"/>
              </a:defRPr>
            </a:lvl5pPr>
            <a:lvl6pPr marL="2514600" indent="-228600" defTabSz="95885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6pPr>
            <a:lvl7pPr marL="2971800" indent="-228600" defTabSz="95885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7pPr>
            <a:lvl8pPr marL="3429000" indent="-228600" defTabSz="95885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8pPr>
            <a:lvl9pPr marL="3886200" indent="-228600" defTabSz="95885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9pPr>
          </a:lstStyle>
          <a:p>
            <a:pPr marL="0" marR="0" lvl="0" indent="0" algn="r" defTabSz="958850" rtl="0" eaLnBrk="1" fontAlgn="base" latinLnBrk="0" hangingPunct="1">
              <a:lnSpc>
                <a:spcPct val="100000"/>
              </a:lnSpc>
              <a:spcBef>
                <a:spcPct val="0"/>
              </a:spcBef>
              <a:spcAft>
                <a:spcPct val="0"/>
              </a:spcAft>
              <a:buClrTx/>
              <a:buSzTx/>
              <a:buFontTx/>
              <a:buNone/>
              <a:tabLst/>
              <a:defRPr/>
            </a:pPr>
            <a:fld id="{7E5D974F-72F6-DB41-A1AF-F1A4FEAF1E7A}"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58850" rtl="0" eaLnBrk="1" fontAlgn="base" latinLnBrk="0" hangingPunct="1">
                <a:lnSpc>
                  <a:spcPct val="100000"/>
                </a:lnSpc>
                <a:spcBef>
                  <a:spcPct val="0"/>
                </a:spcBef>
                <a:spcAft>
                  <a:spcPct val="0"/>
                </a:spcAft>
                <a:buClrTx/>
                <a:buSzTx/>
                <a:buFontTx/>
                <a:buNone/>
                <a:tabLst/>
                <a:defRPr/>
              </a:pPr>
              <a:t>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68354" name="Rectangle 2">
            <a:extLst>
              <a:ext uri="{FF2B5EF4-FFF2-40B4-BE49-F238E27FC236}">
                <a16:creationId xmlns:a16="http://schemas.microsoft.com/office/drawing/2014/main" id="{BB603508-9F38-9B4F-8C64-B27EEE0C7495}"/>
              </a:ext>
            </a:extLst>
          </p:cNvPr>
          <p:cNvSpPr>
            <a:spLocks noGrp="1" noRot="1" noChangeAspect="1" noChangeArrowheads="1" noTextEdit="1"/>
          </p:cNvSpPr>
          <p:nvPr>
            <p:ph type="sldImg"/>
          </p:nvPr>
        </p:nvSpPr>
        <p:spPr>
          <a:ln/>
        </p:spPr>
      </p:sp>
      <p:sp>
        <p:nvSpPr>
          <p:cNvPr id="868355" name="Rectangle 3">
            <a:extLst>
              <a:ext uri="{FF2B5EF4-FFF2-40B4-BE49-F238E27FC236}">
                <a16:creationId xmlns:a16="http://schemas.microsoft.com/office/drawing/2014/main" id="{8CF5D355-32AE-E24F-9A44-D82FB5943200}"/>
              </a:ext>
            </a:extLst>
          </p:cNvPr>
          <p:cNvSpPr>
            <a:spLocks noGrp="1" noChangeArrowheads="1"/>
          </p:cNvSpPr>
          <p:nvPr>
            <p:ph type="body" idx="1"/>
          </p:nvPr>
        </p:nvSpPr>
        <p:spPr/>
        <p:txBody>
          <a:bodyPr/>
          <a:lstStyle/>
          <a:p>
            <a:pPr eaLnBrk="1" hangingPunct="1">
              <a:defRPr/>
            </a:pPr>
            <a:r>
              <a:rPr lang="en-US" altLang="en-US" dirty="0"/>
              <a:t>This </a:t>
            </a:r>
            <a:r>
              <a:rPr lang="en-US" altLang="en-US" dirty="0" err="1"/>
              <a:t>slideset</a:t>
            </a:r>
            <a:r>
              <a:rPr lang="en-US" altLang="en-US" dirty="0"/>
              <a:t> is designed to be presented over a three-hour period to healthcare professionals interested in advancing the preparedness of their institution for mass casualty events.  It is not to be copyrighted or presented for profit, but may be used for educational purposes without additional permissions as long as these conditions are met.</a:t>
            </a:r>
          </a:p>
        </p:txBody>
      </p:sp>
    </p:spTree>
    <p:extLst>
      <p:ext uri="{BB962C8B-B14F-4D97-AF65-F5344CB8AC3E}">
        <p14:creationId xmlns:p14="http://schemas.microsoft.com/office/powerpoint/2010/main" val="38094634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descr="UNMC_COPH_cover_bkg_full_1.jpg">
            <a:extLst>
              <a:ext uri="{FF2B5EF4-FFF2-40B4-BE49-F238E27FC236}">
                <a16:creationId xmlns:a16="http://schemas.microsoft.com/office/drawing/2014/main" id="{24106C95-CD5F-954F-9183-5610510016A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22294" y="657322"/>
            <a:ext cx="8641268" cy="3167843"/>
          </a:xfrm>
        </p:spPr>
        <p:txBody>
          <a:bodyPr>
            <a:normAutofit/>
          </a:bodyPr>
          <a:lstStyle>
            <a:lvl1pPr algn="l">
              <a:lnSpc>
                <a:spcPct val="80000"/>
              </a:lnSpc>
              <a:defRPr sz="4500" b="1" i="0" baseline="0">
                <a:solidFill>
                  <a:schemeClr val="bg1"/>
                </a:solidFill>
                <a:latin typeface="Arial-BoldMT"/>
                <a:cs typeface="Arial-BoldMT"/>
              </a:defRPr>
            </a:lvl1pPr>
          </a:lstStyle>
          <a:p>
            <a:r>
              <a:rPr lang="en-US"/>
              <a:t>Click to edit Master title style</a:t>
            </a:r>
            <a:endParaRPr lang="en-US" dirty="0"/>
          </a:p>
        </p:txBody>
      </p:sp>
      <p:sp>
        <p:nvSpPr>
          <p:cNvPr id="3" name="Subtitle 2"/>
          <p:cNvSpPr>
            <a:spLocks noGrp="1"/>
          </p:cNvSpPr>
          <p:nvPr>
            <p:ph type="subTitle" idx="1"/>
          </p:nvPr>
        </p:nvSpPr>
        <p:spPr>
          <a:xfrm>
            <a:off x="1222293" y="3825164"/>
            <a:ext cx="8534400" cy="688511"/>
          </a:xfrm>
        </p:spPr>
        <p:txBody>
          <a:bodyPr>
            <a:normAutofit/>
          </a:bodyPr>
          <a:lstStyle>
            <a:lvl1pPr marL="0" indent="0" algn="l">
              <a:buNone/>
              <a:defRPr sz="1600" b="1" i="0" baseline="0">
                <a:solidFill>
                  <a:srgbClr val="FDB713"/>
                </a:solidFill>
                <a:latin typeface="Arial-BoldMT"/>
                <a:cs typeface="Arial-BoldM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950156690"/>
      </p:ext>
    </p:extLst>
  </p:cSld>
  <p:clrMapOvr>
    <a:masterClrMapping/>
  </p:clrMapOvr>
  <p:transition spd="med" advClick="0" advTm="100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1275555" y="395832"/>
            <a:ext cx="10141903" cy="1359153"/>
          </a:xfrm>
        </p:spPr>
        <p:txBody>
          <a:bodyPr/>
          <a:lstStyle/>
          <a:p>
            <a:r>
              <a:rPr lang="en-US"/>
              <a:t>Click to edit Master title style</a:t>
            </a:r>
            <a:endParaRPr lang="en-US" dirty="0"/>
          </a:p>
        </p:txBody>
      </p:sp>
      <p:sp>
        <p:nvSpPr>
          <p:cNvPr id="10" name="Content Placeholder 2"/>
          <p:cNvSpPr>
            <a:spLocks noGrp="1"/>
          </p:cNvSpPr>
          <p:nvPr>
            <p:ph idx="1"/>
          </p:nvPr>
        </p:nvSpPr>
        <p:spPr>
          <a:xfrm>
            <a:off x="1275556" y="1882620"/>
            <a:ext cx="9709616" cy="3950310"/>
          </a:xfrm>
        </p:spPr>
        <p:txBody>
          <a:bodyPr>
            <a:normAutofit/>
          </a:bodyPr>
          <a:lstStyle>
            <a:lvl1pPr>
              <a:lnSpc>
                <a:spcPct val="90000"/>
              </a:lnSpc>
              <a:defRPr sz="1600"/>
            </a:lvl1pPr>
            <a:lvl2pPr>
              <a:lnSpc>
                <a:spcPct val="90000"/>
              </a:lnSpc>
              <a:defRPr sz="1600">
                <a:latin typeface="Arial"/>
                <a:cs typeface="Arial"/>
              </a:defRPr>
            </a:lvl2pPr>
            <a:lvl3pPr>
              <a:lnSpc>
                <a:spcPct val="90000"/>
              </a:lnSpc>
              <a:defRPr sz="16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1C4462A-5168-3946-84FD-F4D2E97970BA}"/>
              </a:ext>
            </a:extLst>
          </p:cNvPr>
          <p:cNvSpPr>
            <a:spLocks noGrp="1"/>
          </p:cNvSpPr>
          <p:nvPr>
            <p:ph type="dt" sz="half" idx="10"/>
          </p:nvPr>
        </p:nvSpPr>
        <p:spPr>
          <a:xfrm>
            <a:off x="1274234" y="5935664"/>
            <a:ext cx="1725084" cy="365125"/>
          </a:xfrm>
          <a:prstGeom prst="rect">
            <a:avLst/>
          </a:prstGeom>
        </p:spPr>
        <p:txBody>
          <a:bodyPr vert="horz" wrap="square" lIns="91440" tIns="45720" rIns="91440" bIns="45720" numCol="1" anchor="t" anchorCtr="0" compatLnSpc="1">
            <a:prstTxWarp prst="textNoShape">
              <a:avLst/>
            </a:prstTxWarp>
          </a:bodyPr>
          <a:lstStyle>
            <a:lvl1pPr eaLnBrk="1" hangingPunct="1">
              <a:defRPr b="0">
                <a:solidFill>
                  <a:srgbClr val="989EA3"/>
                </a:solidFill>
                <a:latin typeface="Calibri" panose="020F0502020204030204" pitchFamily="34" charset="0"/>
              </a:defRPr>
            </a:lvl1pPr>
          </a:lstStyle>
          <a:p>
            <a:fld id="{BBC42E86-69F7-5E4C-80B8-1A888D2C7442}" type="datetimeFigureOut">
              <a:rPr lang="en-US" altLang="en-US"/>
              <a:pPr/>
              <a:t>3/19/19</a:t>
            </a:fld>
            <a:endParaRPr lang="en-US" altLang="en-US"/>
          </a:p>
        </p:txBody>
      </p:sp>
      <p:sp>
        <p:nvSpPr>
          <p:cNvPr id="5" name="Footer Placeholder 4">
            <a:extLst>
              <a:ext uri="{FF2B5EF4-FFF2-40B4-BE49-F238E27FC236}">
                <a16:creationId xmlns:a16="http://schemas.microsoft.com/office/drawing/2014/main" id="{0125CD1C-0156-8843-BB11-1E13B99490C6}"/>
              </a:ext>
            </a:extLst>
          </p:cNvPr>
          <p:cNvSpPr>
            <a:spLocks noGrp="1"/>
          </p:cNvSpPr>
          <p:nvPr>
            <p:ph type="ftr" sz="quarter" idx="11"/>
          </p:nvPr>
        </p:nvSpPr>
        <p:spPr>
          <a:xfrm>
            <a:off x="3020485" y="5935664"/>
            <a:ext cx="4474633"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b="0">
                <a:solidFill>
                  <a:srgbClr val="989EA3"/>
                </a:solidFill>
                <a:latin typeface="Calibri" panose="020F0502020204030204" pitchFamily="34" charset="0"/>
              </a:defRPr>
            </a:lvl1pPr>
          </a:lstStyle>
          <a:p>
            <a:endParaRPr lang="en-US" altLang="en-US"/>
          </a:p>
        </p:txBody>
      </p:sp>
      <p:sp>
        <p:nvSpPr>
          <p:cNvPr id="6" name="Slide Number Placeholder 5">
            <a:extLst>
              <a:ext uri="{FF2B5EF4-FFF2-40B4-BE49-F238E27FC236}">
                <a16:creationId xmlns:a16="http://schemas.microsoft.com/office/drawing/2014/main" id="{B2BFB793-A13B-064E-9CC1-413FC61CA707}"/>
              </a:ext>
            </a:extLst>
          </p:cNvPr>
          <p:cNvSpPr>
            <a:spLocks noGrp="1"/>
          </p:cNvSpPr>
          <p:nvPr>
            <p:ph type="sldNum" sz="quarter" idx="12"/>
          </p:nvPr>
        </p:nvSpPr>
        <p:spPr>
          <a:xfrm>
            <a:off x="7495118" y="5935664"/>
            <a:ext cx="1682749"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b="0">
                <a:solidFill>
                  <a:srgbClr val="989EA3"/>
                </a:solidFill>
                <a:latin typeface="Calibri" panose="020F0502020204030204" pitchFamily="34" charset="0"/>
              </a:defRPr>
            </a:lvl1pPr>
          </a:lstStyle>
          <a:p>
            <a:fld id="{A8CEA6A4-EEB4-E140-AF7D-9FA219CC5D80}" type="slidenum">
              <a:rPr lang="en-US" altLang="en-US"/>
              <a:pPr/>
              <a:t>‹#›</a:t>
            </a:fld>
            <a:endParaRPr lang="en-US" altLang="en-US"/>
          </a:p>
        </p:txBody>
      </p:sp>
    </p:spTree>
    <p:extLst>
      <p:ext uri="{BB962C8B-B14F-4D97-AF65-F5344CB8AC3E}">
        <p14:creationId xmlns:p14="http://schemas.microsoft.com/office/powerpoint/2010/main" val="289585985"/>
      </p:ext>
    </p:extLst>
  </p:cSld>
  <p:clrMapOvr>
    <a:masterClrMapping/>
  </p:clrMapOvr>
  <p:transition spd="med" advClick="0" advTm="100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2"/>
          <p:cNvSpPr>
            <a:spLocks noGrp="1"/>
          </p:cNvSpPr>
          <p:nvPr>
            <p:ph type="body" idx="14"/>
          </p:nvPr>
        </p:nvSpPr>
        <p:spPr>
          <a:xfrm>
            <a:off x="6239795" y="1882621"/>
            <a:ext cx="4620768" cy="3895426"/>
          </a:xfrm>
        </p:spPr>
        <p:txBody>
          <a:bodyPr>
            <a:normAutofit/>
          </a:bodyPr>
          <a:lstStyle>
            <a:lvl1pPr marL="0" indent="0">
              <a:buNone/>
              <a:defRPr sz="16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
          </p:nvPr>
        </p:nvSpPr>
        <p:spPr>
          <a:xfrm>
            <a:off x="1275253" y="1882620"/>
            <a:ext cx="4620183" cy="3895427"/>
          </a:xfrm>
        </p:spPr>
        <p:txBody>
          <a:bodyPr>
            <a:normAutofit/>
          </a:bodyPr>
          <a:lstStyle>
            <a:lvl1pPr marL="0" indent="0">
              <a:buNone/>
              <a:defRPr sz="16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a:extLst>
              <a:ext uri="{FF2B5EF4-FFF2-40B4-BE49-F238E27FC236}">
                <a16:creationId xmlns:a16="http://schemas.microsoft.com/office/drawing/2014/main" id="{264CD0E0-B693-2840-9AD5-E9D4790DABA7}"/>
              </a:ext>
            </a:extLst>
          </p:cNvPr>
          <p:cNvSpPr>
            <a:spLocks noGrp="1"/>
          </p:cNvSpPr>
          <p:nvPr>
            <p:ph type="dt" sz="half" idx="15"/>
          </p:nvPr>
        </p:nvSpPr>
        <p:spPr>
          <a:xfrm>
            <a:off x="1274234" y="5935664"/>
            <a:ext cx="1725084" cy="365125"/>
          </a:xfrm>
          <a:prstGeom prst="rect">
            <a:avLst/>
          </a:prstGeom>
        </p:spPr>
        <p:txBody>
          <a:bodyPr vert="horz" wrap="square" lIns="91440" tIns="45720" rIns="91440" bIns="45720" numCol="1" anchor="t" anchorCtr="0" compatLnSpc="1">
            <a:prstTxWarp prst="textNoShape">
              <a:avLst/>
            </a:prstTxWarp>
          </a:bodyPr>
          <a:lstStyle>
            <a:lvl1pPr eaLnBrk="1" hangingPunct="1">
              <a:defRPr b="0">
                <a:solidFill>
                  <a:srgbClr val="989EA3"/>
                </a:solidFill>
                <a:latin typeface="Calibri" panose="020F0502020204030204" pitchFamily="34" charset="0"/>
              </a:defRPr>
            </a:lvl1pPr>
          </a:lstStyle>
          <a:p>
            <a:fld id="{FF1EBC7D-680F-9E4A-8229-4F0420C5B314}" type="datetimeFigureOut">
              <a:rPr lang="en-US" altLang="en-US"/>
              <a:pPr/>
              <a:t>3/19/19</a:t>
            </a:fld>
            <a:endParaRPr lang="en-US" altLang="en-US"/>
          </a:p>
        </p:txBody>
      </p:sp>
      <p:sp>
        <p:nvSpPr>
          <p:cNvPr id="7" name="Footer Placeholder 4">
            <a:extLst>
              <a:ext uri="{FF2B5EF4-FFF2-40B4-BE49-F238E27FC236}">
                <a16:creationId xmlns:a16="http://schemas.microsoft.com/office/drawing/2014/main" id="{A5B1E43F-6DDD-A643-BF0C-CA0DE4178BF9}"/>
              </a:ext>
            </a:extLst>
          </p:cNvPr>
          <p:cNvSpPr>
            <a:spLocks noGrp="1"/>
          </p:cNvSpPr>
          <p:nvPr>
            <p:ph type="ftr" sz="quarter" idx="16"/>
          </p:nvPr>
        </p:nvSpPr>
        <p:spPr>
          <a:xfrm>
            <a:off x="3020485" y="5935664"/>
            <a:ext cx="4474633"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b="0">
                <a:solidFill>
                  <a:srgbClr val="989EA3"/>
                </a:solidFill>
                <a:latin typeface="Calibri" panose="020F0502020204030204" pitchFamily="34" charset="0"/>
              </a:defRPr>
            </a:lvl1pPr>
          </a:lstStyle>
          <a:p>
            <a:endParaRPr lang="en-US" altLang="en-US"/>
          </a:p>
        </p:txBody>
      </p:sp>
      <p:sp>
        <p:nvSpPr>
          <p:cNvPr id="8" name="Slide Number Placeholder 5">
            <a:extLst>
              <a:ext uri="{FF2B5EF4-FFF2-40B4-BE49-F238E27FC236}">
                <a16:creationId xmlns:a16="http://schemas.microsoft.com/office/drawing/2014/main" id="{B68B7666-2F5C-F742-95DD-8AADEA76BC37}"/>
              </a:ext>
            </a:extLst>
          </p:cNvPr>
          <p:cNvSpPr>
            <a:spLocks noGrp="1"/>
          </p:cNvSpPr>
          <p:nvPr>
            <p:ph type="sldNum" sz="quarter" idx="17"/>
          </p:nvPr>
        </p:nvSpPr>
        <p:spPr>
          <a:xfrm>
            <a:off x="7495118" y="5935664"/>
            <a:ext cx="1682749"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b="0">
                <a:solidFill>
                  <a:srgbClr val="989EA3"/>
                </a:solidFill>
                <a:latin typeface="Calibri" panose="020F0502020204030204" pitchFamily="34" charset="0"/>
              </a:defRPr>
            </a:lvl1pPr>
          </a:lstStyle>
          <a:p>
            <a:fld id="{3CC750F0-B91C-DB4C-A946-3EF613CAB175}" type="slidenum">
              <a:rPr lang="en-US" altLang="en-US"/>
              <a:pPr/>
              <a:t>‹#›</a:t>
            </a:fld>
            <a:endParaRPr lang="en-US" altLang="en-US"/>
          </a:p>
        </p:txBody>
      </p:sp>
    </p:spTree>
    <p:extLst>
      <p:ext uri="{BB962C8B-B14F-4D97-AF65-F5344CB8AC3E}">
        <p14:creationId xmlns:p14="http://schemas.microsoft.com/office/powerpoint/2010/main" val="2316719611"/>
      </p:ext>
    </p:extLst>
  </p:cSld>
  <p:clrMapOvr>
    <a:masterClrMapping/>
  </p:clrMapOvr>
  <p:transition spd="med" advClick="0" advTm="100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descr="UNMC_COPH_closing_bkg_full_1.jpg">
            <a:extLst>
              <a:ext uri="{FF2B5EF4-FFF2-40B4-BE49-F238E27FC236}">
                <a16:creationId xmlns:a16="http://schemas.microsoft.com/office/drawing/2014/main" id="{E10E5685-C6B7-A244-8178-0097412171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9387463"/>
      </p:ext>
    </p:extLst>
  </p:cSld>
  <p:clrMapOvr>
    <a:masterClrMapping/>
  </p:clrMapOvr>
  <p:transition spd="med" advClick="0" advTm="100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108587-A153-9046-9A66-DBE6F11B9AB4}"/>
              </a:ext>
            </a:extLst>
          </p:cNvPr>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b="0">
                <a:solidFill>
                  <a:srgbClr val="000000"/>
                </a:solidFill>
                <a:latin typeface="Calibri" panose="020F0502020204030204" pitchFamily="34" charset="0"/>
              </a:defRPr>
            </a:lvl1pPr>
          </a:lstStyle>
          <a:p>
            <a:fld id="{D14CBC8F-0C3B-6D41-ACEF-912CC74F205B}" type="datetimeFigureOut">
              <a:rPr lang="en-US" altLang="en-US"/>
              <a:pPr/>
              <a:t>3/19/19</a:t>
            </a:fld>
            <a:endParaRPr lang="en-US" altLang="en-US"/>
          </a:p>
        </p:txBody>
      </p:sp>
      <p:sp>
        <p:nvSpPr>
          <p:cNvPr id="5" name="Footer Placeholder 4">
            <a:extLst>
              <a:ext uri="{FF2B5EF4-FFF2-40B4-BE49-F238E27FC236}">
                <a16:creationId xmlns:a16="http://schemas.microsoft.com/office/drawing/2014/main" id="{3F729683-955B-D14A-AC0A-768D34720AE9}"/>
              </a:ext>
            </a:extLst>
          </p:cNvPr>
          <p:cNvSpPr>
            <a:spLocks noGrp="1"/>
          </p:cNvSpPr>
          <p:nvPr>
            <p:ph type="ftr" sz="quarter" idx="11"/>
          </p:nvPr>
        </p:nvSpPr>
        <p:spPr>
          <a:xfrm>
            <a:off x="3556000" y="6356351"/>
            <a:ext cx="4470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b="0">
                <a:solidFill>
                  <a:srgbClr val="000000"/>
                </a:solidFill>
                <a:latin typeface="Calibri" panose="020F0502020204030204" pitchFamily="34" charset="0"/>
              </a:defRPr>
            </a:lvl1pPr>
          </a:lstStyle>
          <a:p>
            <a:endParaRPr lang="en-US" altLang="en-US"/>
          </a:p>
        </p:txBody>
      </p:sp>
      <p:sp>
        <p:nvSpPr>
          <p:cNvPr id="6" name="Slide Number Placeholder 5">
            <a:extLst>
              <a:ext uri="{FF2B5EF4-FFF2-40B4-BE49-F238E27FC236}">
                <a16:creationId xmlns:a16="http://schemas.microsoft.com/office/drawing/2014/main" id="{66EA8ECD-B3D8-554D-99E2-969004A44CA0}"/>
              </a:ext>
            </a:extLst>
          </p:cNvPr>
          <p:cNvSpPr>
            <a:spLocks noGrp="1"/>
          </p:cNvSpPr>
          <p:nvPr>
            <p:ph type="sldNum" sz="quarter" idx="12"/>
          </p:nvPr>
        </p:nvSpPr>
        <p:spPr>
          <a:xfrm>
            <a:off x="10566400" y="6356351"/>
            <a:ext cx="1016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b="0">
                <a:solidFill>
                  <a:srgbClr val="000000"/>
                </a:solidFill>
                <a:latin typeface="Calibri" panose="020F0502020204030204" pitchFamily="34" charset="0"/>
              </a:defRPr>
            </a:lvl1pPr>
          </a:lstStyle>
          <a:p>
            <a:fld id="{A36A4006-C468-0848-8D93-EB68656097E4}" type="slidenum">
              <a:rPr lang="en-US" altLang="en-US"/>
              <a:pPr/>
              <a:t>‹#›</a:t>
            </a:fld>
            <a:endParaRPr lang="en-US" altLang="en-US"/>
          </a:p>
        </p:txBody>
      </p:sp>
    </p:spTree>
    <p:extLst>
      <p:ext uri="{BB962C8B-B14F-4D97-AF65-F5344CB8AC3E}">
        <p14:creationId xmlns:p14="http://schemas.microsoft.com/office/powerpoint/2010/main" val="1716455512"/>
      </p:ext>
    </p:extLst>
  </p:cSld>
  <p:clrMapOvr>
    <a:masterClrMapping/>
  </p:clrMapOvr>
  <p:transition spd="med" advClick="0" advTm="100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a:extLst>
              <a:ext uri="{FF2B5EF4-FFF2-40B4-BE49-F238E27FC236}">
                <a16:creationId xmlns:a16="http://schemas.microsoft.com/office/drawing/2014/main" id="{C9561E21-3C40-A941-8299-676A01EC24F7}"/>
              </a:ext>
            </a:extLst>
          </p:cNvPr>
          <p:cNvSpPr>
            <a:spLocks noGrp="1" noChangeArrowheads="1"/>
          </p:cNvSpPr>
          <p:nvPr>
            <p:ph type="dt" sz="half" idx="10"/>
          </p:nvPr>
        </p:nvSpPr>
        <p:spPr>
          <a:xfrm>
            <a:off x="609600" y="625157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6" name="Rectangle 15">
            <a:extLst>
              <a:ext uri="{FF2B5EF4-FFF2-40B4-BE49-F238E27FC236}">
                <a16:creationId xmlns:a16="http://schemas.microsoft.com/office/drawing/2014/main" id="{8EBDF4CB-6460-944E-80C7-563A2732382A}"/>
              </a:ext>
            </a:extLst>
          </p:cNvPr>
          <p:cNvSpPr>
            <a:spLocks noGrp="1" noChangeArrowheads="1"/>
          </p:cNvSpPr>
          <p:nvPr>
            <p:ph type="sldNum" sz="quarter" idx="11"/>
          </p:nvPr>
        </p:nvSpPr>
        <p:spPr>
          <a:xfrm>
            <a:off x="8737600" y="6248400"/>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579F1D83-E440-7240-9E73-22568D984658}" type="slidenum">
              <a:rPr lang="en-US" altLang="en-US"/>
              <a:pPr/>
              <a:t>‹#›</a:t>
            </a:fld>
            <a:endParaRPr lang="en-US" altLang="en-US"/>
          </a:p>
        </p:txBody>
      </p:sp>
      <p:sp>
        <p:nvSpPr>
          <p:cNvPr id="7" name="Rectangle 14">
            <a:extLst>
              <a:ext uri="{FF2B5EF4-FFF2-40B4-BE49-F238E27FC236}">
                <a16:creationId xmlns:a16="http://schemas.microsoft.com/office/drawing/2014/main" id="{D63A359D-5CAA-6748-9E76-1D2A9F85A36D}"/>
              </a:ext>
            </a:extLst>
          </p:cNvPr>
          <p:cNvSpPr>
            <a:spLocks noGrp="1" noChangeArrowheads="1"/>
          </p:cNvSpPr>
          <p:nvPr>
            <p:ph type="ftr" sz="quarter" idx="12"/>
          </p:nvPr>
        </p:nvSpPr>
        <p:spPr>
          <a:xfrm>
            <a:off x="4165600" y="6248400"/>
            <a:ext cx="3860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Tree>
    <p:extLst>
      <p:ext uri="{BB962C8B-B14F-4D97-AF65-F5344CB8AC3E}">
        <p14:creationId xmlns:p14="http://schemas.microsoft.com/office/powerpoint/2010/main" val="4229863968"/>
      </p:ext>
    </p:extLst>
  </p:cSld>
  <p:clrMapOvr>
    <a:masterClrMapping/>
  </p:clrMapOvr>
  <p:transition spd="med" advClick="0" advTm="1000">
    <p:pull/>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794" name="Picture 4" descr="Content_bkg.jpg">
            <a:extLst>
              <a:ext uri="{FF2B5EF4-FFF2-40B4-BE49-F238E27FC236}">
                <a16:creationId xmlns:a16="http://schemas.microsoft.com/office/drawing/2014/main" id="{050637EA-0C01-B04B-B78A-5CD083A20F0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itle Placeholder 1">
            <a:extLst>
              <a:ext uri="{FF2B5EF4-FFF2-40B4-BE49-F238E27FC236}">
                <a16:creationId xmlns:a16="http://schemas.microsoft.com/office/drawing/2014/main" id="{CD606E91-09DF-5B4F-9D2F-89AEB4DE6BA7}"/>
              </a:ext>
            </a:extLst>
          </p:cNvPr>
          <p:cNvSpPr>
            <a:spLocks noGrp="1"/>
          </p:cNvSpPr>
          <p:nvPr>
            <p:ph type="title"/>
          </p:nvPr>
        </p:nvSpPr>
        <p:spPr bwMode="auto">
          <a:xfrm>
            <a:off x="1276351" y="395289"/>
            <a:ext cx="10140949"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0" numCol="1" anchor="b" anchorCtr="0" compatLnSpc="1">
            <a:prstTxWarp prst="textNoShape">
              <a:avLst/>
            </a:prstTxWarp>
          </a:bodyPr>
          <a:lstStyle/>
          <a:p>
            <a:pPr lvl="0"/>
            <a:r>
              <a:rPr lang="en-US" altLang="en-US"/>
              <a:t>Headline</a:t>
            </a:r>
          </a:p>
        </p:txBody>
      </p:sp>
      <p:sp>
        <p:nvSpPr>
          <p:cNvPr id="33796" name="Text Placeholder 2">
            <a:extLst>
              <a:ext uri="{FF2B5EF4-FFF2-40B4-BE49-F238E27FC236}">
                <a16:creationId xmlns:a16="http://schemas.microsoft.com/office/drawing/2014/main" id="{BB10AF58-F869-CB45-9002-CE12374FE013}"/>
              </a:ext>
            </a:extLst>
          </p:cNvPr>
          <p:cNvSpPr>
            <a:spLocks noGrp="1"/>
          </p:cNvSpPr>
          <p:nvPr>
            <p:ph type="body" idx="1"/>
          </p:nvPr>
        </p:nvSpPr>
        <p:spPr bwMode="auto">
          <a:xfrm>
            <a:off x="1276351" y="1882776"/>
            <a:ext cx="9709149"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593174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spd="med" advClick="0" advTm="1000">
    <p:pull/>
  </p:transition>
  <p:txStyles>
    <p:titleStyle>
      <a:lvl1pPr algn="l" defTabSz="457200" rtl="0" fontAlgn="base">
        <a:lnSpc>
          <a:spcPct val="90000"/>
        </a:lnSpc>
        <a:spcBef>
          <a:spcPct val="0"/>
        </a:spcBef>
        <a:spcAft>
          <a:spcPct val="0"/>
        </a:spcAft>
        <a:defRPr sz="4500" b="1" kern="1200">
          <a:solidFill>
            <a:srgbClr val="AD122A"/>
          </a:solidFill>
          <a:latin typeface="Arial"/>
          <a:ea typeface="+mj-ea"/>
          <a:cs typeface="Arial"/>
        </a:defRPr>
      </a:lvl1pPr>
      <a:lvl2pPr algn="l" defTabSz="457200" rtl="0" fontAlgn="base">
        <a:lnSpc>
          <a:spcPct val="90000"/>
        </a:lnSpc>
        <a:spcBef>
          <a:spcPct val="0"/>
        </a:spcBef>
        <a:spcAft>
          <a:spcPct val="0"/>
        </a:spcAft>
        <a:defRPr sz="4500" b="1">
          <a:solidFill>
            <a:srgbClr val="AD122A"/>
          </a:solidFill>
          <a:latin typeface="Arial" panose="020B0604020202020204" pitchFamily="34" charset="0"/>
          <a:cs typeface="Arial" panose="020B0604020202020204" pitchFamily="34" charset="0"/>
        </a:defRPr>
      </a:lvl2pPr>
      <a:lvl3pPr algn="l" defTabSz="457200" rtl="0" fontAlgn="base">
        <a:lnSpc>
          <a:spcPct val="90000"/>
        </a:lnSpc>
        <a:spcBef>
          <a:spcPct val="0"/>
        </a:spcBef>
        <a:spcAft>
          <a:spcPct val="0"/>
        </a:spcAft>
        <a:defRPr sz="4500" b="1">
          <a:solidFill>
            <a:srgbClr val="AD122A"/>
          </a:solidFill>
          <a:latin typeface="Arial" panose="020B0604020202020204" pitchFamily="34" charset="0"/>
          <a:cs typeface="Arial" panose="020B0604020202020204" pitchFamily="34" charset="0"/>
        </a:defRPr>
      </a:lvl3pPr>
      <a:lvl4pPr algn="l" defTabSz="457200" rtl="0" fontAlgn="base">
        <a:lnSpc>
          <a:spcPct val="90000"/>
        </a:lnSpc>
        <a:spcBef>
          <a:spcPct val="0"/>
        </a:spcBef>
        <a:spcAft>
          <a:spcPct val="0"/>
        </a:spcAft>
        <a:defRPr sz="4500" b="1">
          <a:solidFill>
            <a:srgbClr val="AD122A"/>
          </a:solidFill>
          <a:latin typeface="Arial" panose="020B0604020202020204" pitchFamily="34" charset="0"/>
          <a:cs typeface="Arial" panose="020B0604020202020204" pitchFamily="34" charset="0"/>
        </a:defRPr>
      </a:lvl4pPr>
      <a:lvl5pPr algn="l" defTabSz="457200" rtl="0" fontAlgn="base">
        <a:lnSpc>
          <a:spcPct val="90000"/>
        </a:lnSpc>
        <a:spcBef>
          <a:spcPct val="0"/>
        </a:spcBef>
        <a:spcAft>
          <a:spcPct val="0"/>
        </a:spcAft>
        <a:defRPr sz="4500" b="1">
          <a:solidFill>
            <a:srgbClr val="AD122A"/>
          </a:solidFill>
          <a:latin typeface="Arial" panose="020B0604020202020204" pitchFamily="34" charset="0"/>
          <a:cs typeface="Arial" panose="020B0604020202020204" pitchFamily="34" charset="0"/>
        </a:defRPr>
      </a:lvl5pPr>
      <a:lvl6pPr marL="457200" algn="l" defTabSz="457200" rtl="0" fontAlgn="base">
        <a:lnSpc>
          <a:spcPct val="90000"/>
        </a:lnSpc>
        <a:spcBef>
          <a:spcPct val="0"/>
        </a:spcBef>
        <a:spcAft>
          <a:spcPct val="0"/>
        </a:spcAft>
        <a:defRPr sz="4500" b="1">
          <a:solidFill>
            <a:srgbClr val="AD122A"/>
          </a:solidFill>
          <a:latin typeface="Arial" panose="020B0604020202020204" pitchFamily="34" charset="0"/>
          <a:cs typeface="Arial" panose="020B0604020202020204" pitchFamily="34" charset="0"/>
        </a:defRPr>
      </a:lvl6pPr>
      <a:lvl7pPr marL="914400" algn="l" defTabSz="457200" rtl="0" fontAlgn="base">
        <a:lnSpc>
          <a:spcPct val="90000"/>
        </a:lnSpc>
        <a:spcBef>
          <a:spcPct val="0"/>
        </a:spcBef>
        <a:spcAft>
          <a:spcPct val="0"/>
        </a:spcAft>
        <a:defRPr sz="4500" b="1">
          <a:solidFill>
            <a:srgbClr val="AD122A"/>
          </a:solidFill>
          <a:latin typeface="Arial" panose="020B0604020202020204" pitchFamily="34" charset="0"/>
          <a:cs typeface="Arial" panose="020B0604020202020204" pitchFamily="34" charset="0"/>
        </a:defRPr>
      </a:lvl7pPr>
      <a:lvl8pPr marL="1371600" algn="l" defTabSz="457200" rtl="0" fontAlgn="base">
        <a:lnSpc>
          <a:spcPct val="90000"/>
        </a:lnSpc>
        <a:spcBef>
          <a:spcPct val="0"/>
        </a:spcBef>
        <a:spcAft>
          <a:spcPct val="0"/>
        </a:spcAft>
        <a:defRPr sz="4500" b="1">
          <a:solidFill>
            <a:srgbClr val="AD122A"/>
          </a:solidFill>
          <a:latin typeface="Arial" panose="020B0604020202020204" pitchFamily="34" charset="0"/>
          <a:cs typeface="Arial" panose="020B0604020202020204" pitchFamily="34" charset="0"/>
        </a:defRPr>
      </a:lvl8pPr>
      <a:lvl9pPr marL="1828800" algn="l" defTabSz="457200" rtl="0" fontAlgn="base">
        <a:lnSpc>
          <a:spcPct val="90000"/>
        </a:lnSpc>
        <a:spcBef>
          <a:spcPct val="0"/>
        </a:spcBef>
        <a:spcAft>
          <a:spcPct val="0"/>
        </a:spcAft>
        <a:defRPr sz="4500" b="1">
          <a:solidFill>
            <a:srgbClr val="AD122A"/>
          </a:solidFill>
          <a:latin typeface="Arial" panose="020B0604020202020204" pitchFamily="34" charset="0"/>
          <a:cs typeface="Arial" panose="020B0604020202020204" pitchFamily="34" charset="0"/>
        </a:defRPr>
      </a:lvl9pPr>
    </p:titleStyle>
    <p:bodyStyle>
      <a:lvl1pPr algn="l" defTabSz="457200" rtl="0" fontAlgn="base">
        <a:lnSpc>
          <a:spcPct val="90000"/>
        </a:lnSpc>
        <a:spcBef>
          <a:spcPct val="20000"/>
        </a:spcBef>
        <a:spcAft>
          <a:spcPct val="0"/>
        </a:spcAft>
        <a:defRPr sz="1600" kern="1200">
          <a:solidFill>
            <a:schemeClr val="tx1"/>
          </a:solidFill>
          <a:latin typeface="Arial"/>
          <a:ea typeface="+mn-ea"/>
          <a:cs typeface="Arial"/>
        </a:defRPr>
      </a:lvl1pPr>
      <a:lvl2pPr marL="742950" indent="-285750" algn="l" defTabSz="457200" rtl="0" fontAlgn="base">
        <a:spcBef>
          <a:spcPct val="20000"/>
        </a:spcBef>
        <a:spcAft>
          <a:spcPct val="0"/>
        </a:spcAft>
        <a:buFont typeface="Arial" panose="020B0604020202020204" pitchFamily="34" charset="0"/>
        <a:buChar char="–"/>
        <a:defRPr sz="1600" kern="1200">
          <a:solidFill>
            <a:schemeClr val="tx1"/>
          </a:solidFill>
          <a:latin typeface="+mn-lt"/>
          <a:ea typeface="+mn-ea"/>
          <a:cs typeface="Arial" panose="020B0604020202020204" pitchFamily="34" charset="0"/>
        </a:defRPr>
      </a:lvl2pPr>
      <a:lvl3pPr marL="1143000" indent="-228600" algn="l" defTabSz="457200" rtl="0" fontAlgn="base">
        <a:lnSpc>
          <a:spcPct val="90000"/>
        </a:lnSpc>
        <a:spcBef>
          <a:spcPct val="20000"/>
        </a:spcBef>
        <a:spcAft>
          <a:spcPct val="0"/>
        </a:spcAft>
        <a:buFont typeface="Arial" panose="020B0604020202020204" pitchFamily="34" charset="0"/>
        <a:buChar char="•"/>
        <a:defRPr sz="1600" kern="1200">
          <a:solidFill>
            <a:schemeClr val="tx1"/>
          </a:solidFill>
          <a:latin typeface="Arial"/>
          <a:ea typeface="+mn-ea"/>
          <a:cs typeface="Arial"/>
        </a:defRPr>
      </a:lvl3pPr>
      <a:lvl4pPr marL="1600200" indent="-228600" algn="l" defTabSz="457200" rtl="0" fontAlgn="base">
        <a:lnSpc>
          <a:spcPct val="90000"/>
        </a:lnSpc>
        <a:spcBef>
          <a:spcPct val="20000"/>
        </a:spcBef>
        <a:spcAft>
          <a:spcPct val="0"/>
        </a:spcAft>
        <a:buFont typeface="Arial" panose="020B0604020202020204" pitchFamily="34" charset="0"/>
        <a:buChar char="–"/>
        <a:defRPr sz="1600" kern="1200">
          <a:solidFill>
            <a:schemeClr val="tx1"/>
          </a:solidFill>
          <a:latin typeface="Arial"/>
          <a:ea typeface="+mn-ea"/>
          <a:cs typeface="Arial"/>
        </a:defRPr>
      </a:lvl4pPr>
      <a:lvl5pPr marL="2057400" indent="-228600" algn="l" defTabSz="457200" rtl="0" fontAlgn="base">
        <a:lnSpc>
          <a:spcPct val="90000"/>
        </a:lnSpc>
        <a:spcBef>
          <a:spcPct val="20000"/>
        </a:spcBef>
        <a:spcAft>
          <a:spcPct val="0"/>
        </a:spcAft>
        <a:buFont typeface="Arial" panose="020B0604020202020204" pitchFamily="34" charset="0"/>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facebook.com/ntvnews/videos/2251489528237242/" TargetMode="External"/><Relationship Id="rId2" Type="http://schemas.openxmlformats.org/officeDocument/2006/relationships/hyperlink" Target="https://www.facebook.com/GoodMorningAmerica/videos/306085060036291/"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a:extLst>
              <a:ext uri="{FF2B5EF4-FFF2-40B4-BE49-F238E27FC236}">
                <a16:creationId xmlns:a16="http://schemas.microsoft.com/office/drawing/2014/main" id="{5FAA14DE-1A76-F448-991F-3938AF7CA520}"/>
              </a:ext>
            </a:extLst>
          </p:cNvPr>
          <p:cNvSpPr>
            <a:spLocks noGrp="1" noChangeArrowheads="1"/>
          </p:cNvSpPr>
          <p:nvPr>
            <p:ph type="ctrTitle"/>
          </p:nvPr>
        </p:nvSpPr>
        <p:spPr>
          <a:xfrm>
            <a:off x="2148840" y="2490217"/>
            <a:ext cx="7772400" cy="1920875"/>
          </a:xfrm>
        </p:spPr>
        <p:txBody>
          <a:bodyPr>
            <a:normAutofit fontScale="90000"/>
          </a:bodyPr>
          <a:lstStyle/>
          <a:p>
            <a:r>
              <a:rPr lang="en-US" sz="5400" dirty="0"/>
              <a:t>Workshop on the  Prevention of Biological Weapons Proliferation and Bioterrorism: Managing the Emergency Consequences of Biological Incidents</a:t>
            </a:r>
          </a:p>
        </p:txBody>
      </p:sp>
      <p:sp>
        <p:nvSpPr>
          <p:cNvPr id="3" name="Subtitle 2">
            <a:extLst>
              <a:ext uri="{FF2B5EF4-FFF2-40B4-BE49-F238E27FC236}">
                <a16:creationId xmlns:a16="http://schemas.microsoft.com/office/drawing/2014/main" id="{A4C3FFFF-1F66-314F-B45F-AF3C24D951CC}"/>
              </a:ext>
            </a:extLst>
          </p:cNvPr>
          <p:cNvSpPr>
            <a:spLocks noGrp="1"/>
          </p:cNvSpPr>
          <p:nvPr>
            <p:ph type="subTitle" idx="1"/>
          </p:nvPr>
        </p:nvSpPr>
        <p:spPr>
          <a:xfrm>
            <a:off x="1173525" y="4812716"/>
            <a:ext cx="8534400" cy="688511"/>
          </a:xfrm>
        </p:spPr>
        <p:txBody>
          <a:bodyPr>
            <a:normAutofit lnSpcReduction="10000"/>
          </a:bodyPr>
          <a:lstStyle/>
          <a:p>
            <a:pPr algn="ctr"/>
            <a:r>
              <a:rPr lang="en-US" sz="2000" dirty="0"/>
              <a:t>A Planning Guide for National Governments in the State of Qatar</a:t>
            </a:r>
          </a:p>
          <a:p>
            <a:pPr algn="ctr"/>
            <a:r>
              <a:rPr lang="en-US" sz="2000" dirty="0"/>
              <a:t> 20-21 March 2019</a:t>
            </a:r>
          </a:p>
        </p:txBody>
      </p:sp>
    </p:spTree>
    <p:extLst>
      <p:ext uri="{BB962C8B-B14F-4D97-AF65-F5344CB8AC3E}">
        <p14:creationId xmlns:p14="http://schemas.microsoft.com/office/powerpoint/2010/main" val="3327329468"/>
      </p:ext>
    </p:extLst>
  </p:cSld>
  <p:clrMapOvr>
    <a:masterClrMapping/>
  </p:clrMapOvr>
  <p:transition spd="med" advClick="0" advTm="15000">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11B00-D64E-0F4E-88C9-27355BE4AF06}"/>
              </a:ext>
            </a:extLst>
          </p:cNvPr>
          <p:cNvSpPr>
            <a:spLocks noGrp="1"/>
          </p:cNvSpPr>
          <p:nvPr>
            <p:ph type="title"/>
          </p:nvPr>
        </p:nvSpPr>
        <p:spPr/>
        <p:txBody>
          <a:bodyPr/>
          <a:lstStyle/>
          <a:p>
            <a:r>
              <a:rPr lang="en-US" dirty="0"/>
              <a:t>Your Instructors</a:t>
            </a:r>
          </a:p>
        </p:txBody>
      </p:sp>
      <p:sp>
        <p:nvSpPr>
          <p:cNvPr id="3" name="Content Placeholder 2">
            <a:extLst>
              <a:ext uri="{FF2B5EF4-FFF2-40B4-BE49-F238E27FC236}">
                <a16:creationId xmlns:a16="http://schemas.microsoft.com/office/drawing/2014/main" id="{7507C46C-47BB-3F4E-BF58-0C0FE1F06304}"/>
              </a:ext>
            </a:extLst>
          </p:cNvPr>
          <p:cNvSpPr>
            <a:spLocks noGrp="1"/>
          </p:cNvSpPr>
          <p:nvPr>
            <p:ph idx="1"/>
          </p:nvPr>
        </p:nvSpPr>
        <p:spPr/>
        <p:txBody>
          <a:bodyPr>
            <a:normAutofit/>
          </a:bodyPr>
          <a:lstStyle/>
          <a:p>
            <a:endParaRPr lang="en-US" sz="2400" dirty="0"/>
          </a:p>
          <a:p>
            <a:r>
              <a:rPr lang="en-US" sz="2400" b="1" dirty="0"/>
              <a:t>Sharon Medcalf</a:t>
            </a:r>
            <a:r>
              <a:rPr lang="en-US" sz="2400" dirty="0"/>
              <a:t>, PhD – Assistant Professor, Department of Epidemiology, College of Public Health . Co-Director: Biosecurity, </a:t>
            </a:r>
            <a:r>
              <a:rPr lang="en-US" sz="2400" dirty="0" err="1"/>
              <a:t>Biopreparedness</a:t>
            </a:r>
            <a:r>
              <a:rPr lang="en-US" sz="2400" dirty="0"/>
              <a:t>, and Emerging Infectious Diseases</a:t>
            </a:r>
          </a:p>
          <a:p>
            <a:endParaRPr lang="en-US" sz="2400" dirty="0"/>
          </a:p>
          <a:p>
            <a:r>
              <a:rPr lang="en-US" sz="2400" b="1" dirty="0"/>
              <a:t>Keith Hansen</a:t>
            </a:r>
            <a:r>
              <a:rPr lang="en-US" sz="2400" dirty="0"/>
              <a:t>, MBA – Assistant Dean, College of Public Health. Co-Director: Center for Preparedness Education. Executive Director: Association for Healthcare Emergency Preparedness Professionals (AHEPP)</a:t>
            </a:r>
          </a:p>
        </p:txBody>
      </p:sp>
    </p:spTree>
    <p:extLst>
      <p:ext uri="{BB962C8B-B14F-4D97-AF65-F5344CB8AC3E}">
        <p14:creationId xmlns:p14="http://schemas.microsoft.com/office/powerpoint/2010/main" val="1965394943"/>
      </p:ext>
    </p:extLst>
  </p:cSld>
  <p:clrMapOvr>
    <a:masterClrMapping/>
  </p:clrMapOvr>
  <p:transition spd="med" advClick="0" advTm="15000">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64596-6002-2144-9122-52D48BE77C26}"/>
              </a:ext>
            </a:extLst>
          </p:cNvPr>
          <p:cNvSpPr>
            <a:spLocks noGrp="1"/>
          </p:cNvSpPr>
          <p:nvPr>
            <p:ph type="title"/>
          </p:nvPr>
        </p:nvSpPr>
        <p:spPr/>
        <p:txBody>
          <a:bodyPr/>
          <a:lstStyle/>
          <a:p>
            <a:r>
              <a:rPr lang="en-US" dirty="0"/>
              <a:t>Why Elayne </a:t>
            </a:r>
            <a:r>
              <a:rPr lang="en-US" dirty="0" err="1"/>
              <a:t>Saejung</a:t>
            </a:r>
            <a:r>
              <a:rPr lang="en-US" dirty="0"/>
              <a:t> is not here….</a:t>
            </a:r>
          </a:p>
        </p:txBody>
      </p:sp>
      <p:pic>
        <p:nvPicPr>
          <p:cNvPr id="4" name="Content Placeholder 3">
            <a:extLst>
              <a:ext uri="{FF2B5EF4-FFF2-40B4-BE49-F238E27FC236}">
                <a16:creationId xmlns:a16="http://schemas.microsoft.com/office/drawing/2014/main" id="{A6A97F88-10B0-A449-8B08-C7F6C266953E}"/>
              </a:ext>
            </a:extLst>
          </p:cNvPr>
          <p:cNvPicPr>
            <a:picLocks noGrp="1" noChangeAspect="1"/>
          </p:cNvPicPr>
          <p:nvPr>
            <p:ph idx="1"/>
          </p:nvPr>
        </p:nvPicPr>
        <p:blipFill>
          <a:blip r:embed="rId2"/>
          <a:stretch>
            <a:fillRect/>
          </a:stretch>
        </p:blipFill>
        <p:spPr>
          <a:xfrm>
            <a:off x="5078909" y="2380487"/>
            <a:ext cx="1917250" cy="3949700"/>
          </a:xfrm>
          <a:prstGeom prst="rect">
            <a:avLst/>
          </a:prstGeom>
        </p:spPr>
      </p:pic>
      <p:pic>
        <p:nvPicPr>
          <p:cNvPr id="5" name="Picture 4">
            <a:extLst>
              <a:ext uri="{FF2B5EF4-FFF2-40B4-BE49-F238E27FC236}">
                <a16:creationId xmlns:a16="http://schemas.microsoft.com/office/drawing/2014/main" id="{4E854022-C2E6-E44F-9E2F-2442F03F0581}"/>
              </a:ext>
            </a:extLst>
          </p:cNvPr>
          <p:cNvPicPr>
            <a:picLocks noChangeAspect="1"/>
          </p:cNvPicPr>
          <p:nvPr/>
        </p:nvPicPr>
        <p:blipFill>
          <a:blip r:embed="rId3"/>
          <a:stretch>
            <a:fillRect/>
          </a:stretch>
        </p:blipFill>
        <p:spPr>
          <a:xfrm>
            <a:off x="486136" y="2500132"/>
            <a:ext cx="4359797" cy="3269848"/>
          </a:xfrm>
          <a:prstGeom prst="rect">
            <a:avLst/>
          </a:prstGeom>
        </p:spPr>
      </p:pic>
      <p:pic>
        <p:nvPicPr>
          <p:cNvPr id="7" name="Picture 6">
            <a:extLst>
              <a:ext uri="{FF2B5EF4-FFF2-40B4-BE49-F238E27FC236}">
                <a16:creationId xmlns:a16="http://schemas.microsoft.com/office/drawing/2014/main" id="{08528E6A-DA40-544B-BE54-AC7528754B2D}"/>
              </a:ext>
            </a:extLst>
          </p:cNvPr>
          <p:cNvPicPr>
            <a:picLocks noChangeAspect="1"/>
          </p:cNvPicPr>
          <p:nvPr/>
        </p:nvPicPr>
        <p:blipFill>
          <a:blip r:embed="rId4"/>
          <a:stretch>
            <a:fillRect/>
          </a:stretch>
        </p:blipFill>
        <p:spPr>
          <a:xfrm>
            <a:off x="7779634" y="1972319"/>
            <a:ext cx="3244191" cy="4357868"/>
          </a:xfrm>
          <a:prstGeom prst="rect">
            <a:avLst/>
          </a:prstGeom>
        </p:spPr>
      </p:pic>
    </p:spTree>
    <p:extLst>
      <p:ext uri="{BB962C8B-B14F-4D97-AF65-F5344CB8AC3E}">
        <p14:creationId xmlns:p14="http://schemas.microsoft.com/office/powerpoint/2010/main" val="2132571096"/>
      </p:ext>
    </p:extLst>
  </p:cSld>
  <p:clrMapOvr>
    <a:masterClrMapping/>
  </p:clrMapOvr>
  <p:transition spd="med" advClick="0" advTm="15000">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C268688-6937-AF47-85DA-CF88DC0276CC}"/>
              </a:ext>
            </a:extLst>
          </p:cNvPr>
          <p:cNvPicPr>
            <a:picLocks noGrp="1" noChangeAspect="1"/>
          </p:cNvPicPr>
          <p:nvPr>
            <p:ph idx="1"/>
          </p:nvPr>
        </p:nvPicPr>
        <p:blipFill>
          <a:blip r:embed="rId2"/>
          <a:stretch>
            <a:fillRect/>
          </a:stretch>
        </p:blipFill>
        <p:spPr>
          <a:xfrm>
            <a:off x="2146300" y="520700"/>
            <a:ext cx="9375734" cy="6250490"/>
          </a:xfrm>
          <a:prstGeom prst="rect">
            <a:avLst/>
          </a:prstGeom>
        </p:spPr>
      </p:pic>
    </p:spTree>
    <p:extLst>
      <p:ext uri="{BB962C8B-B14F-4D97-AF65-F5344CB8AC3E}">
        <p14:creationId xmlns:p14="http://schemas.microsoft.com/office/powerpoint/2010/main" val="1673425859"/>
      </p:ext>
    </p:extLst>
  </p:cSld>
  <p:clrMapOvr>
    <a:masterClrMapping/>
  </p:clrMapOvr>
  <p:transition spd="med" advClick="0" advTm="15000">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F931E7A-3997-5E4E-A140-0AEBCEDD2D88}"/>
              </a:ext>
            </a:extLst>
          </p:cNvPr>
          <p:cNvPicPr>
            <a:picLocks noGrp="1" noChangeAspect="1"/>
          </p:cNvPicPr>
          <p:nvPr>
            <p:ph idx="1"/>
          </p:nvPr>
        </p:nvPicPr>
        <p:blipFill>
          <a:blip r:embed="rId2"/>
          <a:stretch>
            <a:fillRect/>
          </a:stretch>
        </p:blipFill>
        <p:spPr>
          <a:xfrm>
            <a:off x="2529286" y="682625"/>
            <a:ext cx="7201690" cy="5149850"/>
          </a:xfrm>
          <a:prstGeom prst="rect">
            <a:avLst/>
          </a:prstGeom>
        </p:spPr>
      </p:pic>
    </p:spTree>
    <p:extLst>
      <p:ext uri="{BB962C8B-B14F-4D97-AF65-F5344CB8AC3E}">
        <p14:creationId xmlns:p14="http://schemas.microsoft.com/office/powerpoint/2010/main" val="1850508627"/>
      </p:ext>
    </p:extLst>
  </p:cSld>
  <p:clrMapOvr>
    <a:masterClrMapping/>
  </p:clrMapOvr>
  <p:transition spd="med" advClick="0" advTm="15000">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AFBBF-0BEB-5A46-BE68-1392F765690D}"/>
              </a:ext>
            </a:extLst>
          </p:cNvPr>
          <p:cNvSpPr>
            <a:spLocks noGrp="1"/>
          </p:cNvSpPr>
          <p:nvPr>
            <p:ph type="title"/>
          </p:nvPr>
        </p:nvSpPr>
        <p:spPr/>
        <p:txBody>
          <a:bodyPr/>
          <a:lstStyle/>
          <a:p>
            <a:r>
              <a:rPr lang="en-US" dirty="0"/>
              <a:t>Unprecedented flooding in Nebraska</a:t>
            </a:r>
          </a:p>
        </p:txBody>
      </p:sp>
      <p:sp>
        <p:nvSpPr>
          <p:cNvPr id="3" name="Content Placeholder 2">
            <a:extLst>
              <a:ext uri="{FF2B5EF4-FFF2-40B4-BE49-F238E27FC236}">
                <a16:creationId xmlns:a16="http://schemas.microsoft.com/office/drawing/2014/main" id="{4D78C499-C758-8D41-A4F7-CE87EAEFE087}"/>
              </a:ext>
            </a:extLst>
          </p:cNvPr>
          <p:cNvSpPr>
            <a:spLocks noGrp="1"/>
          </p:cNvSpPr>
          <p:nvPr>
            <p:ph idx="1"/>
          </p:nvPr>
        </p:nvSpPr>
        <p:spPr/>
        <p:txBody>
          <a:bodyPr/>
          <a:lstStyle/>
          <a:p>
            <a:endParaRPr lang="en-US" dirty="0"/>
          </a:p>
          <a:p>
            <a:r>
              <a:rPr lang="en-US" dirty="0">
                <a:hlinkClick r:id="rId2"/>
              </a:rPr>
              <a:t>https://www.facebook.com/GoodMorningAmerica/videos/306085060036291/</a:t>
            </a:r>
            <a:endParaRPr lang="en-US" dirty="0"/>
          </a:p>
          <a:p>
            <a:endParaRPr lang="en-US" dirty="0"/>
          </a:p>
          <a:p>
            <a:endParaRPr lang="en-US" dirty="0"/>
          </a:p>
          <a:p>
            <a:endParaRPr lang="en-US" dirty="0"/>
          </a:p>
          <a:p>
            <a:r>
              <a:rPr lang="en-US" dirty="0">
                <a:hlinkClick r:id="rId3"/>
              </a:rPr>
              <a:t>https://www.facebook.com/ntvnews/videos/2251489528237242/</a:t>
            </a:r>
            <a:endParaRPr lang="en-US" dirty="0"/>
          </a:p>
        </p:txBody>
      </p:sp>
    </p:spTree>
    <p:extLst>
      <p:ext uri="{BB962C8B-B14F-4D97-AF65-F5344CB8AC3E}">
        <p14:creationId xmlns:p14="http://schemas.microsoft.com/office/powerpoint/2010/main" val="4097545889"/>
      </p:ext>
    </p:extLst>
  </p:cSld>
  <p:clrMapOvr>
    <a:masterClrMapping/>
  </p:clrMapOvr>
  <p:transition spd="med" advClick="0" advTm="15000">
    <p:pull/>
  </p:transition>
</p:sld>
</file>

<file path=ppt/theme/theme1.xml><?xml version="1.0" encoding="utf-8"?>
<a:theme xmlns:a="http://schemas.openxmlformats.org/drawingml/2006/main" name="NeMed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190</Words>
  <Application>Microsoft Macintosh PowerPoint</Application>
  <PresentationFormat>Widescreen</PresentationFormat>
  <Paragraphs>18</Paragraphs>
  <Slides>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Arial-BoldMT</vt:lpstr>
      <vt:lpstr>Calibri</vt:lpstr>
      <vt:lpstr>NeMed_Presentation</vt:lpstr>
      <vt:lpstr>Workshop on the  Prevention of Biological Weapons Proliferation and Bioterrorism: Managing the Emergency Consequences of Biological Incidents</vt:lpstr>
      <vt:lpstr>Your Instructors</vt:lpstr>
      <vt:lpstr>Why Elayne Saejung is not here….</vt:lpstr>
      <vt:lpstr>PowerPoint Presentation</vt:lpstr>
      <vt:lpstr>PowerPoint Presentation</vt:lpstr>
      <vt:lpstr>Unprecedented flooding in Nebraska</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on prevention biological weapons proliferation and bioterrorism: Managing the emergency consequences of biological incidents</dc:title>
  <dc:creator>Medcalf, Sharon J</dc:creator>
  <cp:lastModifiedBy>Medcalf, Sharon J</cp:lastModifiedBy>
  <cp:revision>8</cp:revision>
  <cp:lastPrinted>2019-03-15T17:28:54Z</cp:lastPrinted>
  <dcterms:created xsi:type="dcterms:W3CDTF">2019-03-15T17:21:50Z</dcterms:created>
  <dcterms:modified xsi:type="dcterms:W3CDTF">2019-03-19T20:19:45Z</dcterms:modified>
</cp:coreProperties>
</file>